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9" r:id="rId2"/>
    <p:sldId id="288" r:id="rId3"/>
    <p:sldId id="260" r:id="rId4"/>
    <p:sldId id="273" r:id="rId5"/>
    <p:sldId id="277" r:id="rId6"/>
    <p:sldId id="289" r:id="rId7"/>
  </p:sldIdLst>
  <p:sldSz cx="24384000" cy="13716000"/>
  <p:notesSz cx="6858000" cy="9144000"/>
  <p:defaultTextStyle>
    <a:defPPr>
      <a:defRPr lang="x-none"/>
    </a:defPPr>
    <a:lvl1pPr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1pPr>
    <a:lvl2pPr marL="457200" indent="-2286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2pPr>
    <a:lvl3pPr marL="914400" indent="-4572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3pPr>
    <a:lvl4pPr marL="1371600" indent="-6858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4pPr>
    <a:lvl5pPr marL="1828800" indent="-9144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5pPr>
    <a:lvl6pPr marL="22860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6pPr>
    <a:lvl7pPr marL="27432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7pPr>
    <a:lvl8pPr marL="32004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8pPr>
    <a:lvl9pPr marL="36576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B5E"/>
    <a:srgbClr val="1F7ABC"/>
    <a:srgbClr val="1FA79C"/>
    <a:srgbClr val="055985"/>
    <a:srgbClr val="1C79BE"/>
    <a:srgbClr val="ED343A"/>
    <a:srgbClr val="002F62"/>
    <a:srgbClr val="C31E46"/>
    <a:srgbClr val="228CA4"/>
    <a:srgbClr val="E74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85"/>
    <p:restoredTop sz="92896"/>
  </p:normalViewPr>
  <p:slideViewPr>
    <p:cSldViewPr showGuides="1">
      <p:cViewPr varScale="1">
        <p:scale>
          <a:sx n="13" d="100"/>
          <a:sy n="13" d="100"/>
        </p:scale>
        <p:origin x="1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endParaRPr lang="en-US" alt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fld id="{42DF6680-5C3E-D44D-B5F7-CD83A7367BB1}" type="datetimeFigureOut">
              <a:rPr lang="en-US" altLang="x-none"/>
              <a:pPr/>
              <a:t>11/5/2022</a:t>
            </a:fld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endParaRPr lang="en-US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fld id="{5AE6BB5D-973D-1449-80C8-3885C2A1F8AC}" type="slidenum">
              <a:rPr lang="en-US" altLang="x-none"/>
              <a:pPr/>
              <a:t>‹N°›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8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x-none" altLang="x-none" noProof="0">
                <a:sym typeface="Helvetica Neue" charset="0"/>
              </a:rPr>
              <a:t>Second level</a:t>
            </a:r>
          </a:p>
          <a:p>
            <a:pPr lvl="2"/>
            <a:r>
              <a:rPr lang="x-none" altLang="x-none" noProof="0">
                <a:sym typeface="Helvetica Neue" charset="0"/>
              </a:rPr>
              <a:t>Third level</a:t>
            </a:r>
          </a:p>
          <a:p>
            <a:pPr lvl="3"/>
            <a:r>
              <a:rPr lang="x-none" altLang="x-none" noProof="0">
                <a:sym typeface="Helvetica Neue" charset="0"/>
              </a:rPr>
              <a:t>Fourth level</a:t>
            </a:r>
          </a:p>
          <a:p>
            <a:pPr lvl="4"/>
            <a:r>
              <a:rPr lang="x-none" altLang="x-none" noProof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900" y="2278063"/>
            <a:ext cx="19504148" cy="2178050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rgbClr val="262D30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lnSpc>
                <a:spcPct val="150000"/>
              </a:lnSpc>
              <a:defRPr sz="2200"/>
            </a:lvl1pPr>
            <a:lvl2pPr algn="just">
              <a:lnSpc>
                <a:spcPct val="150000"/>
              </a:lnSpc>
              <a:defRPr sz="2200"/>
            </a:lvl2pPr>
            <a:lvl3pPr algn="just">
              <a:lnSpc>
                <a:spcPct val="150000"/>
              </a:lnSpc>
              <a:defRPr sz="2200"/>
            </a:lvl3pPr>
            <a:lvl4pPr algn="just">
              <a:lnSpc>
                <a:spcPct val="150000"/>
              </a:lnSpc>
              <a:defRPr sz="2200"/>
            </a:lvl4pPr>
            <a:lvl5pPr algn="just">
              <a:lnSpc>
                <a:spcPct val="150000"/>
              </a:lnSpc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 userDrawn="1">
            <p:ph type="sldNum" sz="quarter" idx="10"/>
          </p:nvPr>
        </p:nvSpPr>
        <p:spPr>
          <a:xfrm>
            <a:off x="22545675" y="12496800"/>
            <a:ext cx="895350" cy="4826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Dosis" charset="0"/>
                <a:ea typeface="Dosis" charset="0"/>
                <a:cs typeface="Dosis" charset="0"/>
              </a:defRPr>
            </a:lvl1pPr>
          </a:lstStyle>
          <a:p>
            <a:pPr>
              <a:defRPr/>
            </a:pPr>
            <a:fld id="{47C205F5-B05A-2C4F-8652-025C43E558A2}" type="slidenum">
              <a:rPr lang="x-none" altLang="x-none"/>
              <a:pPr>
                <a:defRPr/>
              </a:pPr>
              <a:t>‹N°›</a:t>
            </a:fld>
            <a:endParaRPr lang="x-none" alt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6817E0-7616-4CE7-994E-E40D74684D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69144" y="736600"/>
            <a:ext cx="1448411" cy="182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8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BG_Title and Content">
    <p:bg>
      <p:bgPr>
        <a:solidFill>
          <a:srgbClr val="1F7A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 userDrawn="1">
            <p:ph type="sldNum" sz="quarter" idx="10"/>
          </p:nvPr>
        </p:nvSpPr>
        <p:spPr>
          <a:xfrm>
            <a:off x="22545675" y="12496800"/>
            <a:ext cx="895350" cy="4826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Dosis" charset="0"/>
                <a:ea typeface="Dosis" charset="0"/>
                <a:cs typeface="Dosis" charset="0"/>
              </a:defRPr>
            </a:lvl1pPr>
          </a:lstStyle>
          <a:p>
            <a:pPr>
              <a:defRPr/>
            </a:pPr>
            <a:fld id="{8FE0CC44-A574-4A4A-B264-09CF436B596E}" type="slidenum">
              <a:rPr lang="x-none" altLang="x-none"/>
              <a:pPr>
                <a:defRPr/>
              </a:pPr>
              <a:t>‹N°›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1026980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>
          <a:xfrm>
            <a:off x="22545675" y="12496800"/>
            <a:ext cx="895350" cy="4826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Dosis" charset="0"/>
                <a:ea typeface="Dosis" charset="0"/>
                <a:cs typeface="Dosis" charset="0"/>
              </a:defRPr>
            </a:lvl1pPr>
          </a:lstStyle>
          <a:p>
            <a:pPr>
              <a:defRPr/>
            </a:pPr>
            <a:fld id="{C613AE58-5C94-A744-87B4-3CB9AE0743E2}" type="slidenum">
              <a:rPr lang="x-none" altLang="x-none"/>
              <a:pPr>
                <a:defRPr/>
              </a:pPr>
              <a:t>‹N°›</a:t>
            </a:fld>
            <a:endParaRPr lang="x-none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48C5EC-ADFB-48A8-AEDB-9A406F716E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69144" y="736600"/>
            <a:ext cx="1448411" cy="182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0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4458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65993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183888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4135423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7086958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314458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265993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1183888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4135423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7086958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7" name="Rectangle 4"/>
          <p:cNvSpPr>
            <a:spLocks noGrp="1"/>
          </p:cNvSpPr>
          <p:nvPr>
            <p:ph type="sldNum" sz="quarter" idx="21"/>
          </p:nvPr>
        </p:nvSpPr>
        <p:spPr>
          <a:xfrm>
            <a:off x="22545675" y="12496800"/>
            <a:ext cx="895350" cy="4826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Dosis" charset="0"/>
                <a:ea typeface="Dosis" charset="0"/>
                <a:cs typeface="Dosis" charset="0"/>
              </a:defRPr>
            </a:lvl1pPr>
          </a:lstStyle>
          <a:p>
            <a:pPr>
              <a:defRPr/>
            </a:pPr>
            <a:fld id="{029EB264-65DE-DD49-A8CC-41DBB245A5C0}" type="slidenum">
              <a:rPr lang="x-none" altLang="x-none"/>
              <a:pPr>
                <a:defRPr/>
              </a:pPr>
              <a:t>‹N°›</a:t>
            </a:fld>
            <a:endParaRPr lang="x-none" altLang="x-none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8D76C49-EEDF-4077-B983-45DFA530DE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69144" y="736600"/>
            <a:ext cx="1448411" cy="182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2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4458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65993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183888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4135423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7086958" y="3906439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314458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265993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1183888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4135423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7086958" y="685800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Rectangle 13"/>
          <p:cNvSpPr>
            <a:spLocks noGrp="1"/>
          </p:cNvSpPr>
          <p:nvPr>
            <p:ph type="sldNum" sz="quarter" idx="21"/>
          </p:nvPr>
        </p:nvSpPr>
        <p:spPr>
          <a:xfrm>
            <a:off x="22545675" y="12496800"/>
            <a:ext cx="895350" cy="4826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Dosis" charset="0"/>
                <a:ea typeface="Dosis" charset="0"/>
                <a:cs typeface="Dosis" charset="0"/>
              </a:defRPr>
            </a:lvl1pPr>
          </a:lstStyle>
          <a:p>
            <a:pPr>
              <a:defRPr/>
            </a:pPr>
            <a:fld id="{19736CF9-AD0F-5041-BB4D-55C7FC896206}" type="slidenum">
              <a:rPr lang="x-none" altLang="x-none"/>
              <a:pPr>
                <a:defRPr/>
              </a:pPr>
              <a:t>‹N°›</a:t>
            </a:fld>
            <a:endParaRPr lang="x-none" altLang="x-none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1BB86C2-08A3-4CF9-A1AC-7249DA6B8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69144" y="736600"/>
            <a:ext cx="1448411" cy="182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BF4B89-87F4-41B2-9964-4089863F4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012394-0000-AC47-9758-C9AABE0F376A}" type="slidenum">
              <a:rPr lang="x-none" altLang="x-none" smtClean="0"/>
              <a:pPr>
                <a:defRPr/>
              </a:pPr>
              <a:t>‹N°›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65001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2120900" y="2278063"/>
            <a:ext cx="20627975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 Medium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2271713" y="4670425"/>
            <a:ext cx="20477162" cy="701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 dirty="0">
                <a:sym typeface="Poppins" charset="0"/>
              </a:rPr>
              <a:t>Click to edit Master text styles</a:t>
            </a:r>
          </a:p>
          <a:p>
            <a:pPr lvl="1"/>
            <a:r>
              <a:rPr lang="x-none" altLang="x-none" dirty="0">
                <a:sym typeface="Poppins" charset="0"/>
              </a:rPr>
              <a:t>Second level</a:t>
            </a:r>
          </a:p>
          <a:p>
            <a:pPr lvl="2"/>
            <a:r>
              <a:rPr lang="x-none" altLang="x-none" dirty="0">
                <a:sym typeface="Poppins" charset="0"/>
              </a:rPr>
              <a:t>Third level</a:t>
            </a:r>
          </a:p>
          <a:p>
            <a:pPr lvl="3"/>
            <a:r>
              <a:rPr lang="x-none" altLang="x-none" dirty="0">
                <a:sym typeface="Poppins" charset="0"/>
              </a:rPr>
              <a:t>Fourth level</a:t>
            </a:r>
          </a:p>
          <a:p>
            <a:pPr lvl="4"/>
            <a:r>
              <a:rPr lang="x-none" altLang="x-none" dirty="0">
                <a:sym typeface="Poppins" charset="0"/>
              </a:rPr>
              <a:t>Fifth level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sldNum" sz="quarter" idx="2"/>
          </p:nvPr>
        </p:nvSpPr>
        <p:spPr bwMode="auto">
          <a:xfrm>
            <a:off x="22545675" y="12352338"/>
            <a:ext cx="8953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ctr" eaLnBrk="1">
              <a:defRPr b="0" i="0">
                <a:solidFill>
                  <a:schemeClr val="accent5"/>
                </a:solidFill>
                <a:latin typeface="Dosis" charset="0"/>
                <a:ea typeface="Dosis" charset="0"/>
                <a:cs typeface="Dosis" charset="0"/>
              </a:defRPr>
            </a:lvl1pPr>
          </a:lstStyle>
          <a:p>
            <a:pPr>
              <a:defRPr/>
            </a:pPr>
            <a:fld id="{83012394-0000-AC47-9758-C9AABE0F376A}" type="slidenum">
              <a:rPr lang="x-none" altLang="x-none"/>
              <a:pPr>
                <a:defRPr/>
              </a:pPr>
              <a:t>‹N°›</a:t>
            </a:fld>
            <a:endParaRPr lang="x-none" altLang="x-non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4" r:id="rId3"/>
    <p:sldLayoutId id="2147483825" r:id="rId4"/>
    <p:sldLayoutId id="2147483826" r:id="rId5"/>
    <p:sldLayoutId id="2147483827" r:id="rId6"/>
  </p:sldLayoutIdLst>
  <p:txStyles>
    <p:titleStyle>
      <a:lvl1pPr algn="l" defTabSz="825500" rtl="0" eaLnBrk="0" fontAlgn="base" hangingPunct="0">
        <a:spcBef>
          <a:spcPct val="0"/>
        </a:spcBef>
        <a:spcAft>
          <a:spcPct val="0"/>
        </a:spcAft>
        <a:defRPr sz="10000" b="1" kern="1200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1pPr>
      <a:lvl2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2pPr>
      <a:lvl3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3pPr>
      <a:lvl4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4pPr>
      <a:lvl5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5pPr>
      <a:lvl6pPr marL="4572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6pPr>
      <a:lvl7pPr marL="9144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7pPr>
      <a:lvl8pPr marL="13716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8pPr>
      <a:lvl9pPr marL="18288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9pPr>
    </p:titleStyle>
    <p:bodyStyle>
      <a:lvl1pPr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chemeClr val="bg1"/>
          </a:solidFill>
          <a:latin typeface="Open Sans" charset="0"/>
          <a:ea typeface="Open Sans" charset="0"/>
          <a:cs typeface="Open Sans" charset="0"/>
          <a:sym typeface="Poppins" charset="0"/>
        </a:defRPr>
      </a:lvl1pPr>
      <a:lvl2pPr indent="2286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chemeClr val="bg1"/>
          </a:solidFill>
          <a:latin typeface="Open Sans" charset="0"/>
          <a:ea typeface="Open Sans" charset="0"/>
          <a:cs typeface="Open Sans" charset="0"/>
          <a:sym typeface="Poppins" charset="0"/>
        </a:defRPr>
      </a:lvl2pPr>
      <a:lvl3pPr indent="4572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chemeClr val="bg1"/>
          </a:solidFill>
          <a:latin typeface="Open Sans" charset="0"/>
          <a:ea typeface="Open Sans" charset="0"/>
          <a:cs typeface="Open Sans" charset="0"/>
          <a:sym typeface="Poppins" charset="0"/>
        </a:defRPr>
      </a:lvl3pPr>
      <a:lvl4pPr indent="6858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chemeClr val="bg1"/>
          </a:solidFill>
          <a:latin typeface="Open Sans" charset="0"/>
          <a:ea typeface="Open Sans" charset="0"/>
          <a:cs typeface="Open Sans" charset="0"/>
          <a:sym typeface="Poppins" charset="0"/>
        </a:defRPr>
      </a:lvl4pPr>
      <a:lvl5pPr indent="9144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chemeClr val="bg1"/>
          </a:solidFill>
          <a:latin typeface="Open Sans" charset="0"/>
          <a:ea typeface="Open Sans" charset="0"/>
          <a:cs typeface="Open Sans" charset="0"/>
          <a:sym typeface="Poppi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7A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2309BB6-40BC-4DF0-B5B7-0BD99D4994A7}"/>
              </a:ext>
            </a:extLst>
          </p:cNvPr>
          <p:cNvSpPr txBox="1"/>
          <p:nvPr/>
        </p:nvSpPr>
        <p:spPr>
          <a:xfrm>
            <a:off x="4955196" y="3895269"/>
            <a:ext cx="1411356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TITRE DE LA COMMUNICATION</a:t>
            </a:r>
            <a:endParaRPr lang="fr-F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Connecteur droit 4">
            <a:extLst>
              <a:ext uri="{FF2B5EF4-FFF2-40B4-BE49-F238E27FC236}">
                <a16:creationId xmlns:a16="http://schemas.microsoft.com/office/drawing/2014/main" id="{98CE8785-B53E-4D1B-B3EB-7589EAD75DFA}"/>
              </a:ext>
            </a:extLst>
          </p:cNvPr>
          <p:cNvCxnSpPr>
            <a:cxnSpLocks/>
          </p:cNvCxnSpPr>
          <p:nvPr/>
        </p:nvCxnSpPr>
        <p:spPr bwMode="auto">
          <a:xfrm>
            <a:off x="2758952" y="8496761"/>
            <a:ext cx="18506056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solidFill>
              <a:schemeClr val="tx1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4" name="ZoneTexte 5">
            <a:extLst>
              <a:ext uri="{FF2B5EF4-FFF2-40B4-BE49-F238E27FC236}">
                <a16:creationId xmlns:a16="http://schemas.microsoft.com/office/drawing/2014/main" id="{17E69518-99B7-491F-BC49-9C584715B40D}"/>
              </a:ext>
            </a:extLst>
          </p:cNvPr>
          <p:cNvSpPr txBox="1"/>
          <p:nvPr/>
        </p:nvSpPr>
        <p:spPr>
          <a:xfrm>
            <a:off x="4955196" y="9216841"/>
            <a:ext cx="1411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 d'auteur</a:t>
            </a:r>
            <a:endParaRPr lang="fr-FR" sz="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37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/>
          </p:cNvSpPr>
          <p:nvPr/>
        </p:nvSpPr>
        <p:spPr bwMode="auto">
          <a:xfrm>
            <a:off x="22545675" y="12520613"/>
            <a:ext cx="895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A5F21F14-F19C-BD4B-9046-4D464D915EAD}" type="slidenum">
              <a:rPr lang="x-none" altLang="x-none" smtClean="0">
                <a:solidFill>
                  <a:srgbClr val="9B9A9C"/>
                </a:solidFill>
                <a:latin typeface="Dosis" charset="0"/>
                <a:ea typeface="Dosis" charset="0"/>
                <a:cs typeface="Dosis" charset="0"/>
              </a:rPr>
              <a:pPr algn="ctr" eaLnBrk="1">
                <a:defRPr/>
              </a:pPr>
              <a:t>3</a:t>
            </a:fld>
            <a:endParaRPr lang="x-none" altLang="x-none">
              <a:solidFill>
                <a:srgbClr val="9B9A9C"/>
              </a:solidFill>
              <a:latin typeface="Dosis" charset="0"/>
              <a:ea typeface="Dosis" charset="0"/>
              <a:cs typeface="Dosis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59075" y="2753544"/>
            <a:ext cx="9432925" cy="8018844"/>
            <a:chOff x="2759075" y="2421462"/>
            <a:chExt cx="9432925" cy="8018844"/>
          </a:xfrm>
        </p:grpSpPr>
        <p:sp>
          <p:nvSpPr>
            <p:cNvPr id="6" name="Text Box 2"/>
            <p:cNvSpPr txBox="1">
              <a:spLocks/>
            </p:cNvSpPr>
            <p:nvPr/>
          </p:nvSpPr>
          <p:spPr bwMode="auto">
            <a:xfrm>
              <a:off x="2782888" y="3818037"/>
              <a:ext cx="5592762" cy="447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sz="2400" i="1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  <a:sym typeface="Poppins SemiBold" charset="0"/>
                </a:rPr>
                <a:t>Sous </a:t>
              </a:r>
              <a:r>
                <a:rPr lang="fr-FR" altLang="x-none" sz="2400" i="1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  <a:sym typeface="Poppins SemiBold" charset="0"/>
                </a:rPr>
                <a:t>titre</a:t>
              </a:r>
            </a:p>
          </p:txBody>
        </p:sp>
        <p:sp>
          <p:nvSpPr>
            <p:cNvPr id="7" name="Text Box 3"/>
            <p:cNvSpPr txBox="1">
              <a:spLocks/>
            </p:cNvSpPr>
            <p:nvPr/>
          </p:nvSpPr>
          <p:spPr bwMode="auto">
            <a:xfrm>
              <a:off x="2759075" y="2421462"/>
              <a:ext cx="9432925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fr-FR" altLang="x-none" sz="10000" dirty="0">
                  <a:solidFill>
                    <a:srgbClr val="1FA79C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  <a:sym typeface="Poppins Medium" charset="0"/>
                </a:rPr>
                <a:t>Titre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778125" y="5008563"/>
              <a:ext cx="9413875" cy="543174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Lorem ipsum dolor sit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amet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,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consectetur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adipiscing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elit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,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sed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do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eiusmod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tempor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incididunt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ut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labore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et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dolore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magna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aliqua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.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Ut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enim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ad minim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veniam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,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quis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nostrud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exercitation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ullamco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laboris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nisi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ut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aliquip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ex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ea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commodo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consequat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.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Duis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aute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irue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dolor in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reprehenderit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in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voluptate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velit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esse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cillum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dolore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eu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fugiat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nulla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pariatur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.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Excepteur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sint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occaecat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cupidatat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non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proident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,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sunt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in culpa qui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officia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deserunt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voluptatem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accusantium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doloremque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laudantium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,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totam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rem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aperiam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,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eaque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ipsa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quae ab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illo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inventore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veritatis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et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consequuntur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magni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dolores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eos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qui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3131800" y="5340645"/>
            <a:ext cx="9413875" cy="54317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Lorem ipsum dolor sit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amet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consectetur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adipiscing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elit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sed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do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eiusmod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tempor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incididunt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ut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labore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et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dolore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magna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aliqua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.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Ut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enim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ad minim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veniam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quis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nostrud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exercitation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ullamco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laboris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nisi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ut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aliquip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ex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ea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commodo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consequat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.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Duis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aute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irue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dolor in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reprehenderit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in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voluptate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velit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esse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cillum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dolore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eu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fugiat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nulla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pariatur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.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Excepteur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sint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occaecat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cupidatat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non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proident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sunt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in culpa qui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officia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deserunt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voluptatem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accusantium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doloremque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laudantium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totam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rem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aperiam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eaque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ipsa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quae ab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illo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inventore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veritatis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et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consequuntur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magni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dolores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eos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qui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/>
          </p:cNvSpPr>
          <p:nvPr/>
        </p:nvSpPr>
        <p:spPr bwMode="auto">
          <a:xfrm>
            <a:off x="22545675" y="12448605"/>
            <a:ext cx="895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F5ED97B1-C944-FE4D-BF9B-87A2D9DE62D5}" type="slidenum">
              <a:rPr lang="x-none" altLang="x-none" smtClean="0">
                <a:solidFill>
                  <a:srgbClr val="9B9A9C"/>
                </a:solidFill>
                <a:latin typeface="Dosis" charset="0"/>
                <a:ea typeface="Dosis" charset="0"/>
                <a:cs typeface="Dosis" charset="0"/>
              </a:rPr>
              <a:pPr algn="ctr" eaLnBrk="1">
                <a:defRPr/>
              </a:pPr>
              <a:t>4</a:t>
            </a:fld>
            <a:endParaRPr lang="x-none" altLang="x-none">
              <a:solidFill>
                <a:srgbClr val="9B9A9C"/>
              </a:solidFill>
              <a:latin typeface="Dosis" charset="0"/>
              <a:ea typeface="Dosis" charset="0"/>
              <a:cs typeface="Dosi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8125" y="3538003"/>
            <a:ext cx="19927043" cy="8432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Lorem ipsum dolor sit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amet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consectetur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adipiscing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elit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sed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do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eiusmod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tempor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incididunt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ut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labore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et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dolore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magna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aliqua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.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Ut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enim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ad minim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veniam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quis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nostrud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exercitation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ullamco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laboris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nisi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ut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aliquip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ex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ea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commodo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consequat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.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Duis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aute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irue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dolor in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reprehenderit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in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voluptate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velit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esse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cillum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dolore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eu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fugiat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nulla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pariatur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.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Excepteur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sint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occaecat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cupidatat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non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proident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sunt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in culpa qui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officia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deserunt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voluptatem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accusantium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doloremque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laudantium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totam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rem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aperiam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eaque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ipsa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quae ab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illo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inventore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veritatis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et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consequuntur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magni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dolores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eos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qui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ratione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voluptatem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sequi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nesciunt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Lorem ipsum dolor sit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amet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consectetur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adipiscing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elit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sed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do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eiusmod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tempor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incididunt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ut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labore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et dolore magna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aliqua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.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Ut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enim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ad minim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veniam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quis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nostrud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exercitation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ullamco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laboris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nisi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ut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aliquip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ex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ea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commodo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consequat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. Duis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aute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irue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dolor in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reprehenderit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in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voluptate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velit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esse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cillum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dolore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eu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fugiat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nulla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pariatur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.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Excepteur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sint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occaecat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cupidatat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non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proident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sunt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in culpa qui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officia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deserunt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voluptatem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accusantium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doloremque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laudantium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totam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rem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aperiam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eaque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ipsa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quae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ab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illo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inventore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veritatis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et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consequuntur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magni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dolores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eos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qui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ratione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voluptatem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sequi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nesciunt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Lorem ipsum dolor sit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amet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consectetur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adipiscing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elit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sed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do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eiusmod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tempor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incididunt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ut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labore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et dolore magna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aliqua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.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Ut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enim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ad minim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veniam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quis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nostrud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exercitation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ullamco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laboris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nisi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ut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aliquip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ex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ea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commodo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consequat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. Duis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aute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irue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dolor in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reprehenderit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in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voluptate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velit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esse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cillum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dolore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eu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fugiat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nulla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pariatur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.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Excepteur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sint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occaecat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cupidatat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non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proident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sunt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consectetur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adipiscing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elit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sed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do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eiusmod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tempor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incididunt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ut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labore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et dolore magna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aliqua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.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Ut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enim</a:t>
            </a:r>
            <a:r>
              <a: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rPr>
              <a:t> ad.</a:t>
            </a:r>
          </a:p>
        </p:txBody>
      </p:sp>
      <p:sp>
        <p:nvSpPr>
          <p:cNvPr id="6" name="Text Box 2"/>
          <p:cNvSpPr txBox="1">
            <a:spLocks/>
          </p:cNvSpPr>
          <p:nvPr/>
        </p:nvSpPr>
        <p:spPr bwMode="auto">
          <a:xfrm>
            <a:off x="2782888" y="2910045"/>
            <a:ext cx="5592762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altLang="x-none" sz="2400" i="1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  <a:sym typeface="Poppins SemiBold" charset="0"/>
              </a:rPr>
              <a:t>Sous </a:t>
            </a:r>
            <a:r>
              <a:rPr lang="en-US" altLang="x-none" sz="2400" i="1" dirty="0" err="1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  <a:sym typeface="Poppins SemiBold" charset="0"/>
              </a:rPr>
              <a:t>titre</a:t>
            </a:r>
            <a:endParaRPr lang="x-none" altLang="x-none" sz="2400" i="1" dirty="0">
              <a:solidFill>
                <a:srgbClr val="055985"/>
              </a:solidFill>
              <a:latin typeface="Calibri" panose="020F0502020204030204" pitchFamily="34" charset="0"/>
              <a:ea typeface="Dosis" charset="0"/>
              <a:cs typeface="Calibri" panose="020F0502020204030204" pitchFamily="34" charset="0"/>
              <a:sym typeface="Poppins SemiBold" charset="0"/>
            </a:endParaRPr>
          </a:p>
        </p:txBody>
      </p:sp>
      <p:sp>
        <p:nvSpPr>
          <p:cNvPr id="7" name="Text Box 3"/>
          <p:cNvSpPr txBox="1">
            <a:spLocks/>
          </p:cNvSpPr>
          <p:nvPr/>
        </p:nvSpPr>
        <p:spPr bwMode="auto">
          <a:xfrm>
            <a:off x="2759075" y="1385392"/>
            <a:ext cx="94329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fr-FR" altLang="x-none" sz="10000" noProof="1">
                <a:solidFill>
                  <a:srgbClr val="1FA79C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  <a:sym typeface="Poppins Medium" charset="0"/>
              </a:rPr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886258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/>
          </p:cNvSpPr>
          <p:nvPr/>
        </p:nvSpPr>
        <p:spPr bwMode="auto">
          <a:xfrm>
            <a:off x="22545675" y="12520613"/>
            <a:ext cx="895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F5ED97B1-C944-FE4D-BF9B-87A2D9DE62D5}" type="slidenum">
              <a:rPr lang="x-none" altLang="x-none" smtClean="0">
                <a:solidFill>
                  <a:srgbClr val="9B9A9C"/>
                </a:solidFill>
                <a:latin typeface="Dosis" charset="0"/>
                <a:ea typeface="Dosis" charset="0"/>
                <a:cs typeface="Dosis" charset="0"/>
              </a:rPr>
              <a:pPr algn="ctr" eaLnBrk="1">
                <a:defRPr/>
              </a:pPr>
              <a:t>5</a:t>
            </a:fld>
            <a:endParaRPr lang="x-none" altLang="x-none">
              <a:solidFill>
                <a:srgbClr val="9B9A9C"/>
              </a:solidFill>
              <a:latin typeface="Dosis" charset="0"/>
              <a:ea typeface="Dosis" charset="0"/>
              <a:cs typeface="Dosis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59075" y="3977680"/>
            <a:ext cx="9451975" cy="7220674"/>
            <a:chOff x="2759075" y="2681536"/>
            <a:chExt cx="9451975" cy="7220674"/>
          </a:xfrm>
        </p:grpSpPr>
        <p:sp>
          <p:nvSpPr>
            <p:cNvPr id="2" name="Rectangle 1"/>
            <p:cNvSpPr/>
            <p:nvPr/>
          </p:nvSpPr>
          <p:spPr>
            <a:xfrm>
              <a:off x="2778125" y="5008563"/>
              <a:ext cx="9432925" cy="4893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Lorem ipsum dolor sit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amet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,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consectetur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adipiscing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elit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,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sed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do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eiusmod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tempor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incididunt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ut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labore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et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dolore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magna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aliqua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.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Ut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enim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ad minim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veniam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,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quis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nostrud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exercitation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ullamco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laboris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nisi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ut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aliquip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ex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ea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commodo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consequat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.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Duis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aute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irue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dolor in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reprehenderit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in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voluptate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velit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esse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cillum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dolore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eu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fugiat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nulla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pariatur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.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Excepteur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sint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occaecat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cupidatat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non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proident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,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sunt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in culpa qui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officia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deserunt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voluptatem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accusantium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doloremque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laudantium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,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totam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rem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aperiam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,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eaque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ipsa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quae ab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illo</a:t>
              </a:r>
              <a:r>
                <a:rPr lang="en-US" sz="2600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 </a:t>
              </a:r>
              <a:r>
                <a:rPr lang="en-US" sz="2600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</a:rPr>
                <a:t>inventore</a:t>
              </a:r>
              <a:endParaRPr lang="en-US" sz="2600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</a:endParaRPr>
            </a:p>
          </p:txBody>
        </p:sp>
        <p:sp>
          <p:nvSpPr>
            <p:cNvPr id="6" name="Text Box 2"/>
            <p:cNvSpPr txBox="1">
              <a:spLocks/>
            </p:cNvSpPr>
            <p:nvPr/>
          </p:nvSpPr>
          <p:spPr bwMode="auto">
            <a:xfrm>
              <a:off x="2782888" y="4178077"/>
              <a:ext cx="5592762" cy="447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sz="2400" i="1" dirty="0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  <a:sym typeface="Poppins SemiBold" charset="0"/>
                </a:rPr>
                <a:t>Sous </a:t>
              </a:r>
              <a:r>
                <a:rPr lang="en-US" altLang="x-none" sz="2400" i="1" dirty="0" err="1">
                  <a:solidFill>
                    <a:srgbClr val="055985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  <a:sym typeface="Poppins SemiBold" charset="0"/>
                </a:rPr>
                <a:t>titre</a:t>
              </a:r>
              <a:endParaRPr lang="x-none" altLang="x-none" sz="2400" i="1" dirty="0">
                <a:solidFill>
                  <a:srgbClr val="055985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  <a:sym typeface="Poppins SemiBold" charset="0"/>
              </a:endParaRPr>
            </a:p>
          </p:txBody>
        </p:sp>
        <p:sp>
          <p:nvSpPr>
            <p:cNvPr id="7" name="Text Box 3"/>
            <p:cNvSpPr txBox="1">
              <a:spLocks/>
            </p:cNvSpPr>
            <p:nvPr/>
          </p:nvSpPr>
          <p:spPr bwMode="auto">
            <a:xfrm>
              <a:off x="2759075" y="2681536"/>
              <a:ext cx="9432925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10000" dirty="0" err="1">
                  <a:solidFill>
                    <a:srgbClr val="1FA79C"/>
                  </a:solidFill>
                  <a:latin typeface="Calibri" panose="020F0502020204030204" pitchFamily="34" charset="0"/>
                  <a:ea typeface="Dosis" charset="0"/>
                  <a:cs typeface="Calibri" panose="020F0502020204030204" pitchFamily="34" charset="0"/>
                  <a:sym typeface="Poppins Medium" charset="0"/>
                </a:rPr>
                <a:t>Titre</a:t>
              </a:r>
              <a:endParaRPr lang="x-none" altLang="x-none" sz="10000" dirty="0">
                <a:solidFill>
                  <a:srgbClr val="1FA79C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  <a:sym typeface="Poppins Medium" charset="0"/>
              </a:endParaRPr>
            </a:p>
          </p:txBody>
        </p:sp>
      </p:grp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3416136" y="3041230"/>
            <a:ext cx="10369152" cy="10081465"/>
          </a:xfrm>
          <a:solidFill>
            <a:schemeClr val="accent2"/>
          </a:solidFill>
        </p:spPr>
      </p:sp>
    </p:spTree>
    <p:extLst>
      <p:ext uri="{BB962C8B-B14F-4D97-AF65-F5344CB8AC3E}">
        <p14:creationId xmlns:p14="http://schemas.microsoft.com/office/powerpoint/2010/main" val="1732526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46ABFEF6-5291-4DB5-9EFC-D3A2F729B63D}"/>
              </a:ext>
            </a:extLst>
          </p:cNvPr>
          <p:cNvSpPr txBox="1">
            <a:spLocks/>
          </p:cNvSpPr>
          <p:nvPr/>
        </p:nvSpPr>
        <p:spPr bwMode="auto">
          <a:xfrm>
            <a:off x="8519592" y="8010128"/>
            <a:ext cx="7920880" cy="140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fr-FR" altLang="x-none" sz="7200" dirty="0">
                <a:solidFill>
                  <a:schemeClr val="tx1"/>
                </a:solidFill>
                <a:latin typeface="Calibri" panose="020F0502020204030204" pitchFamily="34" charset="0"/>
                <a:ea typeface="Dosis" charset="0"/>
                <a:cs typeface="Calibri" panose="020F0502020204030204" pitchFamily="34" charset="0"/>
                <a:sym typeface="Poppins Medium" charset="0"/>
              </a:rPr>
              <a:t>pour votre attention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128800-6239-4213-9513-2F77DA118C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66" t="42414"/>
          <a:stretch/>
        </p:blipFill>
        <p:spPr>
          <a:xfrm>
            <a:off x="7144712" y="4697759"/>
            <a:ext cx="10094576" cy="4497271"/>
          </a:xfrm>
          <a:prstGeom prst="snip2SameRect">
            <a:avLst/>
          </a:prstGeom>
        </p:spPr>
      </p:pic>
    </p:spTree>
    <p:extLst>
      <p:ext uri="{BB962C8B-B14F-4D97-AF65-F5344CB8AC3E}">
        <p14:creationId xmlns:p14="http://schemas.microsoft.com/office/powerpoint/2010/main" val="496451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4494</TotalTime>
  <Words>575</Words>
  <Application>Microsoft Office PowerPoint</Application>
  <PresentationFormat>Personnalisé</PresentationFormat>
  <Paragraphs>18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5" baseType="lpstr">
      <vt:lpstr>Arial</vt:lpstr>
      <vt:lpstr>Calibri</vt:lpstr>
      <vt:lpstr>Dosis</vt:lpstr>
      <vt:lpstr>Helvetica Neue</vt:lpstr>
      <vt:lpstr>Open Sans</vt:lpstr>
      <vt:lpstr>Open Sans Semibold</vt:lpstr>
      <vt:lpstr>Poppins</vt:lpstr>
      <vt:lpstr>Poppins Medium</vt:lpstr>
      <vt:lpstr>White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GRAPHIQUE</dc:creator>
  <cp:lastModifiedBy>contact@saytravelagency.com</cp:lastModifiedBy>
  <cp:revision>267</cp:revision>
  <dcterms:modified xsi:type="dcterms:W3CDTF">2022-11-05T10:28:06Z</dcterms:modified>
</cp:coreProperties>
</file>