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8800425" cy="4499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9BD"/>
    <a:srgbClr val="94BB5E"/>
    <a:srgbClr val="21A79C"/>
    <a:srgbClr val="055985"/>
    <a:srgbClr val="1F79BE"/>
    <a:srgbClr val="00315F"/>
    <a:srgbClr val="1B345A"/>
    <a:srgbClr val="C4143C"/>
    <a:srgbClr val="2756A1"/>
    <a:srgbClr val="8A2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66" autoAdjust="0"/>
    <p:restoredTop sz="94660"/>
  </p:normalViewPr>
  <p:slideViewPr>
    <p:cSldViewPr snapToGrid="0">
      <p:cViewPr>
        <p:scale>
          <a:sx n="30" d="100"/>
          <a:sy n="30" d="100"/>
        </p:scale>
        <p:origin x="1968" y="-4182"/>
      </p:cViewPr>
      <p:guideLst>
        <p:guide orient="horz" pos="1417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364468"/>
            <a:ext cx="24480361" cy="15666414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3635039"/>
            <a:ext cx="21600319" cy="10864405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52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03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95795"/>
            <a:ext cx="6210092" cy="3813480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95795"/>
            <a:ext cx="18270270" cy="3813480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9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85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1218582"/>
            <a:ext cx="24840367" cy="1871844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0114111"/>
            <a:ext cx="24840367" cy="984358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8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978973"/>
            <a:ext cx="12240181" cy="2855162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978973"/>
            <a:ext cx="12240181" cy="2855162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05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5804"/>
            <a:ext cx="24840367" cy="86977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1031075"/>
            <a:ext cx="12183928" cy="540616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6437235"/>
            <a:ext cx="12183928" cy="2417669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1031075"/>
            <a:ext cx="12243932" cy="540616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6437235"/>
            <a:ext cx="12243932" cy="2417669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1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43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75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999952"/>
            <a:ext cx="9288887" cy="104998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479072"/>
            <a:ext cx="14580215" cy="3197865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3499783"/>
            <a:ext cx="9288887" cy="2501001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0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999952"/>
            <a:ext cx="9288887" cy="104998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479072"/>
            <a:ext cx="14580215" cy="3197865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3499783"/>
            <a:ext cx="9288887" cy="2501001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35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95804"/>
            <a:ext cx="24840367" cy="8697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978973"/>
            <a:ext cx="24840367" cy="2855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1707671"/>
            <a:ext cx="6480096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D8AF-A943-46EE-86FB-62F107B9FF1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1707671"/>
            <a:ext cx="9720143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1707671"/>
            <a:ext cx="6480096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3F5F-4417-414F-ABF7-AAFD08386C2E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ECBBE-4D85-4B4B-B2E3-D4795E3F64E8}"/>
              </a:ext>
            </a:extLst>
          </p:cNvPr>
          <p:cNvSpPr/>
          <p:nvPr userDrawn="1"/>
        </p:nvSpPr>
        <p:spPr>
          <a:xfrm>
            <a:off x="0" y="44251443"/>
            <a:ext cx="28800425" cy="74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9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2CAC8-B506-4BAD-BF55-DB1C0B59CE60}"/>
              </a:ext>
            </a:extLst>
          </p:cNvPr>
          <p:cNvSpPr/>
          <p:nvPr userDrawn="1"/>
        </p:nvSpPr>
        <p:spPr>
          <a:xfrm>
            <a:off x="0" y="0"/>
            <a:ext cx="28800425" cy="74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9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616EA0-602D-40B3-BE3C-4EE5A2EEDFA2}"/>
              </a:ext>
            </a:extLst>
          </p:cNvPr>
          <p:cNvSpPr/>
          <p:nvPr userDrawn="1"/>
        </p:nvSpPr>
        <p:spPr>
          <a:xfrm rot="16200000">
            <a:off x="-21862629" y="21862629"/>
            <a:ext cx="44473091" cy="74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9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EF57E3-64C8-464C-B938-52A2B80588DE}"/>
              </a:ext>
            </a:extLst>
          </p:cNvPr>
          <p:cNvSpPr/>
          <p:nvPr userDrawn="1"/>
        </p:nvSpPr>
        <p:spPr>
          <a:xfrm rot="16200000">
            <a:off x="6260304" y="21862630"/>
            <a:ext cx="44473091" cy="747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9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DBEE25E-BAD5-4615-8D7E-CE70C144DF6C}"/>
              </a:ext>
            </a:extLst>
          </p:cNvPr>
          <p:cNvSpPr txBox="1"/>
          <p:nvPr/>
        </p:nvSpPr>
        <p:spPr>
          <a:xfrm>
            <a:off x="4749636" y="1230202"/>
            <a:ext cx="20492839" cy="83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799" b="1" dirty="0">
                <a:solidFill>
                  <a:srgbClr val="1C79BD"/>
                </a:solidFill>
                <a:latin typeface="Arial Bold"/>
                <a:cs typeface="Arial" panose="020B0604020202020204" pitchFamily="34" charset="0"/>
              </a:rPr>
              <a:t>TITRE DU E-POSTER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A2407F0-5532-4018-B36E-C7CCDDDB2D8C}"/>
              </a:ext>
            </a:extLst>
          </p:cNvPr>
          <p:cNvSpPr txBox="1"/>
          <p:nvPr/>
        </p:nvSpPr>
        <p:spPr>
          <a:xfrm>
            <a:off x="4749636" y="2046876"/>
            <a:ext cx="20492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 panose="020B0604020202020204" pitchFamily="34" charset="0"/>
              </a:rPr>
              <a:t>les auteurs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EC26BD9-443C-43BA-A029-7146BE15F65A}"/>
              </a:ext>
            </a:extLst>
          </p:cNvPr>
          <p:cNvSpPr txBox="1"/>
          <p:nvPr/>
        </p:nvSpPr>
        <p:spPr>
          <a:xfrm>
            <a:off x="4749636" y="2774415"/>
            <a:ext cx="204928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0FD2A62-D44D-4F72-92CD-BBCFC99A4C4F}"/>
              </a:ext>
            </a:extLst>
          </p:cNvPr>
          <p:cNvSpPr txBox="1"/>
          <p:nvPr/>
        </p:nvSpPr>
        <p:spPr>
          <a:xfrm>
            <a:off x="756023" y="4961155"/>
            <a:ext cx="2727319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qui officia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est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quasi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dicta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Nemo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D8F12FE-A1AA-4C0B-ACEE-93B380682D16}"/>
              </a:ext>
            </a:extLst>
          </p:cNvPr>
          <p:cNvSpPr txBox="1"/>
          <p:nvPr/>
        </p:nvSpPr>
        <p:spPr>
          <a:xfrm>
            <a:off x="756023" y="10123764"/>
            <a:ext cx="1367961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B6099BF-0E0F-4BD1-805E-5E1888BE9DB6}"/>
              </a:ext>
            </a:extLst>
          </p:cNvPr>
          <p:cNvSpPr txBox="1"/>
          <p:nvPr/>
        </p:nvSpPr>
        <p:spPr>
          <a:xfrm>
            <a:off x="14597700" y="10123765"/>
            <a:ext cx="13431514" cy="846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doreprehenderit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qui officia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est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quasi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dicta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aspernatur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consequuntur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nesciunt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est,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quaerat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6" name="Image 15" descr="Une image contenant intérieur, plancher, personne, chambre d’hôpital&#10;&#10;Description générée avec un niveau de confiance très élevé">
            <a:extLst>
              <a:ext uri="{FF2B5EF4-FFF2-40B4-BE49-F238E27FC236}">
                <a16:creationId xmlns:a16="http://schemas.microsoft.com/office/drawing/2014/main" id="{05338752-FDA0-4299-85E4-664927094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79" y="12157633"/>
            <a:ext cx="3967990" cy="30275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8C06380-84B9-42F6-98EC-976F756CAAFA}"/>
              </a:ext>
            </a:extLst>
          </p:cNvPr>
          <p:cNvSpPr/>
          <p:nvPr/>
        </p:nvSpPr>
        <p:spPr>
          <a:xfrm>
            <a:off x="5183227" y="12116702"/>
            <a:ext cx="925241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quasi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dicta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BB361CA-BC57-4757-8A00-93DF0B20A950}"/>
              </a:ext>
            </a:extLst>
          </p:cNvPr>
          <p:cNvSpPr txBox="1"/>
          <p:nvPr/>
        </p:nvSpPr>
        <p:spPr>
          <a:xfrm>
            <a:off x="756023" y="15838677"/>
            <a:ext cx="13679620" cy="270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116079E-D226-4B06-A431-7D2C8F9088EB}"/>
              </a:ext>
            </a:extLst>
          </p:cNvPr>
          <p:cNvSpPr txBox="1"/>
          <p:nvPr/>
        </p:nvSpPr>
        <p:spPr>
          <a:xfrm>
            <a:off x="756022" y="41255039"/>
            <a:ext cx="142400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F28DD5D-F5E9-4003-AD02-75C7E02D964A}"/>
              </a:ext>
            </a:extLst>
          </p:cNvPr>
          <p:cNvSpPr txBox="1"/>
          <p:nvPr/>
        </p:nvSpPr>
        <p:spPr>
          <a:xfrm>
            <a:off x="15266161" y="41246479"/>
            <a:ext cx="1275924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80" indent="-306080" algn="just">
              <a:buFontTx/>
              <a:buChar char="-"/>
            </a:pP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endParaRPr lang="fr-FR" sz="25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080" indent="-306080" algn="just">
              <a:buFontTx/>
              <a:buChar char="-"/>
            </a:pP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endParaRPr lang="fr-FR" sz="25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080" indent="-306080" algn="just">
              <a:buFontTx/>
              <a:buChar char="-"/>
            </a:pP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</a:p>
          <a:p>
            <a:pPr marL="306080" indent="-306080" algn="just">
              <a:buFontTx/>
              <a:buChar char="-"/>
            </a:pP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fr-FR" sz="25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27D9CBA-33AE-4A1C-972F-F7AD83FA791B}"/>
              </a:ext>
            </a:extLst>
          </p:cNvPr>
          <p:cNvSpPr txBox="1"/>
          <p:nvPr/>
        </p:nvSpPr>
        <p:spPr>
          <a:xfrm>
            <a:off x="918078" y="15296999"/>
            <a:ext cx="38638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d’image et tableau</a:t>
            </a:r>
          </a:p>
        </p:txBody>
      </p:sp>
      <p:pic>
        <p:nvPicPr>
          <p:cNvPr id="9" name="Image 8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4BAC0BEE-EF78-4F0C-B299-8715B6785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542" y="20695703"/>
            <a:ext cx="13326865" cy="8528905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30AA7A8F-AB4D-41CA-A317-1E24FA4BAC62}"/>
              </a:ext>
            </a:extLst>
          </p:cNvPr>
          <p:cNvSpPr txBox="1"/>
          <p:nvPr/>
        </p:nvSpPr>
        <p:spPr>
          <a:xfrm>
            <a:off x="19398960" y="29410060"/>
            <a:ext cx="38638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d’image et tableau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8229407-3E85-45C6-9469-DC6C903F3840}"/>
              </a:ext>
            </a:extLst>
          </p:cNvPr>
          <p:cNvSpPr txBox="1"/>
          <p:nvPr/>
        </p:nvSpPr>
        <p:spPr>
          <a:xfrm>
            <a:off x="786498" y="31645548"/>
            <a:ext cx="27238910" cy="7415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qui officia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est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fr-FR" sz="3399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quasi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dicta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Nemo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aspernatur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consequuntur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nesciunt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est,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quaerat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nostrum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corporis.</a:t>
            </a:r>
          </a:p>
          <a:p>
            <a:pPr algn="just"/>
            <a:endParaRPr lang="fr-FR" sz="3399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consequuntur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nesciunt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est,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quaerat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nostrum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corporis.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43CD663-7036-40B4-BE70-63AA3569F667}"/>
              </a:ext>
            </a:extLst>
          </p:cNvPr>
          <p:cNvSpPr txBox="1"/>
          <p:nvPr/>
        </p:nvSpPr>
        <p:spPr>
          <a:xfrm>
            <a:off x="717946" y="20651284"/>
            <a:ext cx="13580864" cy="89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qui officia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est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fr-FR" sz="3399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perspiciatis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laudantium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aperiam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veritatis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quasi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dicta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explicabo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Nemo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aspernatur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consequuntur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nesciunt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est, qui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quia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quia non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3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quaerat</a:t>
            </a:r>
            <a:r>
              <a:rPr lang="fr-FR" sz="3399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338320" y="31805734"/>
            <a:ext cx="18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C844161-BD45-4E94-BBF1-E2DB8A953B7C}"/>
              </a:ext>
            </a:extLst>
          </p:cNvPr>
          <p:cNvSpPr/>
          <p:nvPr/>
        </p:nvSpPr>
        <p:spPr>
          <a:xfrm>
            <a:off x="746482" y="3714750"/>
            <a:ext cx="27282731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E5F711-6A33-40B8-BADD-39EDE7B0DFAD}"/>
              </a:ext>
            </a:extLst>
          </p:cNvPr>
          <p:cNvSpPr/>
          <p:nvPr/>
        </p:nvSpPr>
        <p:spPr>
          <a:xfrm>
            <a:off x="25545294" y="1609526"/>
            <a:ext cx="1964870" cy="865746"/>
          </a:xfrm>
          <a:prstGeom prst="rect">
            <a:avLst/>
          </a:prstGeom>
          <a:solidFill>
            <a:srgbClr val="94B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bg1"/>
                </a:solidFill>
              </a:rPr>
              <a:t>EP-01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3ACCE9EF-8AE5-4CC8-97FB-2906CDDADCF2}"/>
              </a:ext>
            </a:extLst>
          </p:cNvPr>
          <p:cNvSpPr/>
          <p:nvPr/>
        </p:nvSpPr>
        <p:spPr>
          <a:xfrm>
            <a:off x="746482" y="8991600"/>
            <a:ext cx="27282731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GRAND TITRE I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7ACB691-7D3A-400B-AE73-A2BCEF13331D}"/>
              </a:ext>
            </a:extLst>
          </p:cNvPr>
          <p:cNvSpPr/>
          <p:nvPr/>
        </p:nvSpPr>
        <p:spPr>
          <a:xfrm>
            <a:off x="746482" y="19337855"/>
            <a:ext cx="27282731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GRAND TITRE II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0CE07D75-4D0C-45C9-950C-8AB9619C9B50}"/>
              </a:ext>
            </a:extLst>
          </p:cNvPr>
          <p:cNvSpPr/>
          <p:nvPr/>
        </p:nvSpPr>
        <p:spPr>
          <a:xfrm>
            <a:off x="746482" y="30463226"/>
            <a:ext cx="27282731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GRAND TITRE III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B9A912DC-191D-422F-9451-0A64A5BFEB1D}"/>
              </a:ext>
            </a:extLst>
          </p:cNvPr>
          <p:cNvSpPr/>
          <p:nvPr/>
        </p:nvSpPr>
        <p:spPr>
          <a:xfrm>
            <a:off x="746483" y="40037192"/>
            <a:ext cx="14240034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5E82C560-125F-4E7B-8C57-C4BF4A37E046}"/>
              </a:ext>
            </a:extLst>
          </p:cNvPr>
          <p:cNvSpPr/>
          <p:nvPr/>
        </p:nvSpPr>
        <p:spPr>
          <a:xfrm>
            <a:off x="15266161" y="40037192"/>
            <a:ext cx="12759245" cy="840567"/>
          </a:xfrm>
          <a:prstGeom prst="roundRect">
            <a:avLst/>
          </a:prstGeom>
          <a:solidFill>
            <a:srgbClr val="1C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BIBLIOGRAPHIE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6938AE-94E2-4799-804B-426D1958BA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3" y="981873"/>
            <a:ext cx="2035256" cy="256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25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956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DESIGN GRAPHIQUE</dc:creator>
  <cp:lastModifiedBy>GRAPHIC DESIGN</cp:lastModifiedBy>
  <cp:revision>40</cp:revision>
  <dcterms:created xsi:type="dcterms:W3CDTF">2017-10-10T10:31:52Z</dcterms:created>
  <dcterms:modified xsi:type="dcterms:W3CDTF">2022-10-25T11:24:31Z</dcterms:modified>
</cp:coreProperties>
</file>